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7" r:id="rId1"/>
    <p:sldMasterId id="2147483798" r:id="rId2"/>
    <p:sldMasterId id="2147483799" r:id="rId3"/>
  </p:sldMasterIdLst>
  <p:notesMasterIdLst>
    <p:notesMasterId r:id="rId12"/>
  </p:notesMasterIdLst>
  <p:sldIdLst>
    <p:sldId id="361" r:id="rId4"/>
    <p:sldId id="257" r:id="rId5"/>
    <p:sldId id="262" r:id="rId6"/>
    <p:sldId id="375" r:id="rId7"/>
    <p:sldId id="383" r:id="rId8"/>
    <p:sldId id="302" r:id="rId9"/>
    <p:sldId id="305" r:id="rId10"/>
    <p:sldId id="306"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0956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27da238b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0516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Express, routers</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1800" b="1" dirty="0">
                <a:solidFill>
                  <a:schemeClr val="lt1"/>
                </a:solidFill>
                <a:latin typeface="DM Sans"/>
                <a:ea typeface="DM Sans"/>
                <a:cs typeface="DM Sans"/>
                <a:sym typeface="DM Sans"/>
              </a:rPr>
              <a:t>y</a:t>
            </a: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otros…</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3795911"/>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el backend de una escuela, que permita dar de alta alumnos y cursos. Definir propiedades básicas para cada entidad, según corresponda.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Cada alumno debe contar con una propiedad “cursando”, que será un array de objetos, donde cada objeto será un curso, y estará compuesto de las propiedades id y reinscripciones. </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la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/curso/:cid que permita agregar un curso al alumno. Deberá utilizar el método POST. Solo se debe agregar el id del curso, que deberá ser un curso válido en el sistema. En caso de que un alumno se inscriba al mismo curso en más de una oportunidad, no se duplicará la entrada, sino que se incrementará la propiedad “reinscripciones”, dentro del objeto.</a:t>
            </a: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9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01"/>
          <p:cNvSpPr txBox="1"/>
          <p:nvPr/>
        </p:nvSpPr>
        <p:spPr>
          <a:xfrm>
            <a:off x="375951" y="333172"/>
            <a:ext cx="7778750" cy="738633"/>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dirty="0">
                <a:solidFill>
                  <a:schemeClr val="dk1"/>
                </a:solidFill>
                <a:latin typeface="DM Sans"/>
                <a:ea typeface="DM Sans"/>
                <a:cs typeface="DM Sans"/>
                <a:sym typeface="DM Sans"/>
              </a:rPr>
              <a:t>Ejercicio:</a:t>
            </a:r>
            <a:endParaRPr sz="4000" b="1" i="0" u="none" strike="noStrike" cap="none" dirty="0">
              <a:solidFill>
                <a:schemeClr val="dk1"/>
              </a:solidFill>
              <a:latin typeface="DM Sans"/>
              <a:ea typeface="DM Sans"/>
              <a:cs typeface="DM Sans"/>
              <a:sym typeface="DM Sans"/>
            </a:endParaRPr>
          </a:p>
        </p:txBody>
      </p:sp>
      <p:sp>
        <p:nvSpPr>
          <p:cNvPr id="4" name="CuadroTexto 3">
            <a:extLst>
              <a:ext uri="{FF2B5EF4-FFF2-40B4-BE49-F238E27FC236}">
                <a16:creationId xmlns:a16="http://schemas.microsoft.com/office/drawing/2014/main" id="{25DFFE0C-ED1D-F211-C759-80B1CA870FBC}"/>
              </a:ext>
            </a:extLst>
          </p:cNvPr>
          <p:cNvSpPr txBox="1"/>
          <p:nvPr/>
        </p:nvSpPr>
        <p:spPr>
          <a:xfrm>
            <a:off x="216761" y="1146149"/>
            <a:ext cx="6273250" cy="1944122"/>
          </a:xfrm>
          <a:prstGeom prst="rect">
            <a:avLst/>
          </a:prstGeom>
          <a:noFill/>
        </p:spPr>
        <p:txBody>
          <a:bodyPr wrap="square">
            <a:spAutoFit/>
          </a:bodyPr>
          <a:lstStyle/>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Generar una vista que permita a un alumno inscribirse en cursos.</a:t>
            </a:r>
          </a:p>
          <a:p>
            <a:pPr marL="142875" lvl="0" algn="l" rtl="0">
              <a:lnSpc>
                <a:spcPct val="100000"/>
              </a:lnSpc>
              <a:spcBef>
                <a:spcPts val="1000"/>
              </a:spcBef>
              <a:spcAft>
                <a:spcPts val="0"/>
              </a:spcAft>
              <a:buClr>
                <a:schemeClr val="accent4"/>
              </a:buClr>
              <a:buSzPts val="1350"/>
            </a:pPr>
            <a:r>
              <a:rPr lang="es-ES" sz="1600" b="1" dirty="0">
                <a:solidFill>
                  <a:schemeClr val="dk1"/>
                </a:solidFill>
                <a:latin typeface="DM Sans"/>
                <a:ea typeface="DM Sans"/>
                <a:cs typeface="DM Sans"/>
                <a:sym typeface="DM Sans"/>
              </a:rPr>
              <a:t>Desarrollar una ruta /api/alumnos/:</a:t>
            </a:r>
            <a:r>
              <a:rPr lang="es-ES" sz="1600" b="1" dirty="0" err="1">
                <a:solidFill>
                  <a:schemeClr val="dk1"/>
                </a:solidFill>
                <a:latin typeface="DM Sans"/>
                <a:ea typeface="DM Sans"/>
                <a:cs typeface="DM Sans"/>
                <a:sym typeface="DM Sans"/>
              </a:rPr>
              <a:t>aid</a:t>
            </a:r>
            <a:r>
              <a:rPr lang="es-ES" sz="1600" b="1" dirty="0">
                <a:solidFill>
                  <a:schemeClr val="dk1"/>
                </a:solidFill>
                <a:latin typeface="DM Sans"/>
                <a:ea typeface="DM Sans"/>
                <a:cs typeface="DM Sans"/>
                <a:sym typeface="DM Sans"/>
              </a:rPr>
              <a:t>, método PUT, que permita asignar cursos a un alumno. La ruta debe recibir en el </a:t>
            </a:r>
            <a:r>
              <a:rPr lang="es-ES" sz="1600" b="1" dirty="0" err="1">
                <a:solidFill>
                  <a:schemeClr val="dk1"/>
                </a:solidFill>
                <a:latin typeface="DM Sans"/>
                <a:ea typeface="DM Sans"/>
                <a:cs typeface="DM Sans"/>
                <a:sym typeface="DM Sans"/>
              </a:rPr>
              <a:t>body</a:t>
            </a:r>
            <a:r>
              <a:rPr lang="es-ES" sz="1600" b="1" dirty="0">
                <a:solidFill>
                  <a:schemeClr val="dk1"/>
                </a:solidFill>
                <a:latin typeface="DM Sans"/>
                <a:ea typeface="DM Sans"/>
                <a:cs typeface="DM Sans"/>
                <a:sym typeface="DM Sans"/>
              </a:rPr>
              <a:t> un array con estructura e información válida, de acuerdo a lo que se espera para la propiedad “cursando” del alumno.</a:t>
            </a:r>
            <a:endParaRPr lang="es-ES" sz="1600" dirty="0">
              <a:solidFill>
                <a:schemeClr val="dk1"/>
              </a:solidFill>
              <a:latin typeface="DM Sans"/>
              <a:ea typeface="DM Sans"/>
              <a:cs typeface="DM Sans"/>
              <a:sym typeface="DM Sans"/>
            </a:endParaRPr>
          </a:p>
        </p:txBody>
      </p:sp>
      <p:pic>
        <p:nvPicPr>
          <p:cNvPr id="1026" name="Picture 2" descr="INGENIERÍA EN INFORMÁTICA | UADE | Universidad Argentina de la Empresa">
            <a:extLst>
              <a:ext uri="{FF2B5EF4-FFF2-40B4-BE49-F238E27FC236}">
                <a16:creationId xmlns:a16="http://schemas.microsoft.com/office/drawing/2014/main" id="{ED1501F9-46F5-0F6B-0F75-8A496F4B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88" y="1612365"/>
            <a:ext cx="2653988" cy="194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9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2782</TotalTime>
  <Words>373</Words>
  <Application>Microsoft Office PowerPoint</Application>
  <PresentationFormat>Presentación en pantalla (16:9)</PresentationFormat>
  <Paragraphs>27</Paragraphs>
  <Slides>8</Slides>
  <Notes>8</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8</vt:i4>
      </vt:variant>
    </vt:vector>
  </HeadingPairs>
  <TitlesOfParts>
    <vt:vector size="15" baseType="lpstr">
      <vt:lpstr>Arial</vt:lpstr>
      <vt:lpstr>Anton</vt:lpstr>
      <vt:lpstr>Helvetica Neue Light</vt:lpstr>
      <vt:lpstr>DM Sans</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45</cp:revision>
  <dcterms:modified xsi:type="dcterms:W3CDTF">2024-11-01T02:48:03Z</dcterms:modified>
</cp:coreProperties>
</file>